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93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8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6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56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8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00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23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61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3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5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32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EAE88-CC27-4059-991F-DE7091DD7740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B094-ECDC-42D7-A768-B05ADEBD3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9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0" y="-15622"/>
            <a:ext cx="9144000" cy="6858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766455" y="734291"/>
            <a:ext cx="5410200" cy="4800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777" y="2239674"/>
            <a:ext cx="2386445" cy="17898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486422"/>
            <a:ext cx="1156855" cy="14634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2819400"/>
            <a:ext cx="1489364" cy="14893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613" y="5534891"/>
            <a:ext cx="1145887" cy="11458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162791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75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7709" y="13855"/>
            <a:ext cx="9144000" cy="6858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752600" y="762000"/>
            <a:ext cx="5410200" cy="4800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1590675"/>
            <a:ext cx="4191000" cy="3143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743200"/>
            <a:ext cx="1415760" cy="11958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817" y="5562600"/>
            <a:ext cx="2243783" cy="1123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385" y="2835419"/>
            <a:ext cx="1706880" cy="1066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054" y="27710"/>
            <a:ext cx="1089891" cy="81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227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752600" y="762000"/>
            <a:ext cx="5410200" cy="4800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828800"/>
            <a:ext cx="2857500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3" y="2666998"/>
            <a:ext cx="1524000" cy="13287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941" y="5715000"/>
            <a:ext cx="1702118" cy="10528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35578" flipV="1">
            <a:off x="3809896" y="114195"/>
            <a:ext cx="1295607" cy="12956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315366"/>
            <a:ext cx="1905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33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-27709" y="0"/>
            <a:ext cx="9144000" cy="6858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752600" y="762000"/>
            <a:ext cx="5410200" cy="4800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1619250"/>
            <a:ext cx="3810000" cy="3086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522" y="5508623"/>
            <a:ext cx="2395538" cy="1164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22416"/>
            <a:ext cx="1447800" cy="12676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568734"/>
            <a:ext cx="990600" cy="15750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886" y="190478"/>
            <a:ext cx="1618469" cy="114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26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752600" y="762000"/>
            <a:ext cx="5410200" cy="4800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356" y="1981200"/>
            <a:ext cx="3575844" cy="26204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809875"/>
            <a:ext cx="1238250" cy="1238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432794"/>
            <a:ext cx="1717278" cy="17172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060" y="5334000"/>
            <a:ext cx="1325880" cy="1371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337" y="147637"/>
            <a:ext cx="1228725" cy="12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69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4</cp:revision>
  <dcterms:created xsi:type="dcterms:W3CDTF">2011-10-12T12:01:36Z</dcterms:created>
  <dcterms:modified xsi:type="dcterms:W3CDTF">2011-10-12T12:47:17Z</dcterms:modified>
</cp:coreProperties>
</file>